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EF7F2-747E-4FB1-8276-B106B8AB11BB}" v="14" dt="2021-09-02T16:28:35.6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Belén Martínez Sánchez" userId="3d81b508b307f6b5" providerId="LiveId" clId="{1ABEF7F2-747E-4FB1-8276-B106B8AB11BB}"/>
    <pc:docChg chg="undo custSel addSld modSld">
      <pc:chgData name="Ana Belén Martínez Sánchez" userId="3d81b508b307f6b5" providerId="LiveId" clId="{1ABEF7F2-747E-4FB1-8276-B106B8AB11BB}" dt="2021-09-02T16:30:11.632" v="643" actId="207"/>
      <pc:docMkLst>
        <pc:docMk/>
      </pc:docMkLst>
      <pc:sldChg chg="addSp modSp new mod">
        <pc:chgData name="Ana Belén Martínez Sánchez" userId="3d81b508b307f6b5" providerId="LiveId" clId="{1ABEF7F2-747E-4FB1-8276-B106B8AB11BB}" dt="2021-09-02T08:07:11.919" v="335" actId="14100"/>
        <pc:sldMkLst>
          <pc:docMk/>
          <pc:sldMk cId="244100740" sldId="256"/>
        </pc:sldMkLst>
        <pc:spChg chg="add mod">
          <ac:chgData name="Ana Belén Martínez Sánchez" userId="3d81b508b307f6b5" providerId="LiveId" clId="{1ABEF7F2-747E-4FB1-8276-B106B8AB11BB}" dt="2021-09-02T08:05:27.942" v="264" actId="2711"/>
          <ac:spMkLst>
            <pc:docMk/>
            <pc:sldMk cId="244100740" sldId="256"/>
            <ac:spMk id="6" creationId="{9C81B457-F8CD-4771-9BD4-8ECDA3E01BDD}"/>
          </ac:spMkLst>
        </pc:spChg>
        <pc:spChg chg="add mod">
          <ac:chgData name="Ana Belén Martínez Sánchez" userId="3d81b508b307f6b5" providerId="LiveId" clId="{1ABEF7F2-747E-4FB1-8276-B106B8AB11BB}" dt="2021-09-02T08:07:11.919" v="335" actId="14100"/>
          <ac:spMkLst>
            <pc:docMk/>
            <pc:sldMk cId="244100740" sldId="256"/>
            <ac:spMk id="9" creationId="{3AE8206D-3FCA-4AFD-AC85-3A97F3885721}"/>
          </ac:spMkLst>
        </pc:spChg>
        <pc:picChg chg="add mod">
          <ac:chgData name="Ana Belén Martínez Sánchez" userId="3d81b508b307f6b5" providerId="LiveId" clId="{1ABEF7F2-747E-4FB1-8276-B106B8AB11BB}" dt="2021-09-02T07:53:50.269" v="10" actId="14100"/>
          <ac:picMkLst>
            <pc:docMk/>
            <pc:sldMk cId="244100740" sldId="256"/>
            <ac:picMk id="5" creationId="{57A6E69F-44E0-45F4-B14B-68F433D127EE}"/>
          </ac:picMkLst>
        </pc:picChg>
        <pc:picChg chg="add mod">
          <ac:chgData name="Ana Belén Martínez Sánchez" userId="3d81b508b307f6b5" providerId="LiveId" clId="{1ABEF7F2-747E-4FB1-8276-B106B8AB11BB}" dt="2021-09-02T08:01:26.620" v="85" actId="1076"/>
          <ac:picMkLst>
            <pc:docMk/>
            <pc:sldMk cId="244100740" sldId="256"/>
            <ac:picMk id="8" creationId="{0DB1FCEC-392C-4BF7-877A-C9E838E35EDB}"/>
          </ac:picMkLst>
        </pc:picChg>
      </pc:sldChg>
      <pc:sldChg chg="addSp delSp modSp new mod">
        <pc:chgData name="Ana Belén Martínez Sánchez" userId="3d81b508b307f6b5" providerId="LiveId" clId="{1ABEF7F2-747E-4FB1-8276-B106B8AB11BB}" dt="2021-09-02T10:05:25.565" v="607" actId="1076"/>
        <pc:sldMkLst>
          <pc:docMk/>
          <pc:sldMk cId="3157592413" sldId="257"/>
        </pc:sldMkLst>
        <pc:spChg chg="add del mod">
          <ac:chgData name="Ana Belén Martínez Sánchez" userId="3d81b508b307f6b5" providerId="LiveId" clId="{1ABEF7F2-747E-4FB1-8276-B106B8AB11BB}" dt="2021-09-02T08:06:30.793" v="270"/>
          <ac:spMkLst>
            <pc:docMk/>
            <pc:sldMk cId="3157592413" sldId="257"/>
            <ac:spMk id="5" creationId="{CAC90C50-9F03-4D92-9660-59E889D614CA}"/>
          </ac:spMkLst>
        </pc:spChg>
        <pc:spChg chg="add mod">
          <ac:chgData name="Ana Belén Martínez Sánchez" userId="3d81b508b307f6b5" providerId="LiveId" clId="{1ABEF7F2-747E-4FB1-8276-B106B8AB11BB}" dt="2021-09-02T08:12:00.352" v="530"/>
          <ac:spMkLst>
            <pc:docMk/>
            <pc:sldMk cId="3157592413" sldId="257"/>
            <ac:spMk id="6" creationId="{696597DC-6D55-4F3C-AA64-55BF8629636C}"/>
          </ac:spMkLst>
        </pc:spChg>
        <pc:spChg chg="add mod">
          <ac:chgData name="Ana Belén Martínez Sánchez" userId="3d81b508b307f6b5" providerId="LiveId" clId="{1ABEF7F2-747E-4FB1-8276-B106B8AB11BB}" dt="2021-09-02T10:05:25.565" v="607" actId="1076"/>
          <ac:spMkLst>
            <pc:docMk/>
            <pc:sldMk cId="3157592413" sldId="257"/>
            <ac:spMk id="7" creationId="{63708BFF-D827-427D-BDDF-C3FBA643F3AD}"/>
          </ac:spMkLst>
        </pc:spChg>
        <pc:picChg chg="add mod">
          <ac:chgData name="Ana Belén Martínez Sánchez" userId="3d81b508b307f6b5" providerId="LiveId" clId="{1ABEF7F2-747E-4FB1-8276-B106B8AB11BB}" dt="2021-09-02T08:06:05.443" v="267"/>
          <ac:picMkLst>
            <pc:docMk/>
            <pc:sldMk cId="3157592413" sldId="257"/>
            <ac:picMk id="4" creationId="{D1F597AA-9FB8-4BDA-8EBE-23F4D6D68ADA}"/>
          </ac:picMkLst>
        </pc:picChg>
        <pc:picChg chg="add mod">
          <ac:chgData name="Ana Belén Martínez Sánchez" userId="3d81b508b307f6b5" providerId="LiveId" clId="{1ABEF7F2-747E-4FB1-8276-B106B8AB11BB}" dt="2021-09-02T10:05:07.818" v="606" actId="1076"/>
          <ac:picMkLst>
            <pc:docMk/>
            <pc:sldMk cId="3157592413" sldId="257"/>
            <ac:picMk id="8" creationId="{8155F4EF-6DFA-406C-B409-20A5141427B8}"/>
          </ac:picMkLst>
        </pc:picChg>
      </pc:sldChg>
      <pc:sldChg chg="addSp delSp modSp new mod setBg">
        <pc:chgData name="Ana Belén Martínez Sánchez" userId="3d81b508b307f6b5" providerId="LiveId" clId="{1ABEF7F2-747E-4FB1-8276-B106B8AB11BB}" dt="2021-09-02T16:30:11.632" v="643" actId="207"/>
        <pc:sldMkLst>
          <pc:docMk/>
          <pc:sldMk cId="2035207728" sldId="258"/>
        </pc:sldMkLst>
        <pc:spChg chg="del">
          <ac:chgData name="Ana Belén Martínez Sánchez" userId="3d81b508b307f6b5" providerId="LiveId" clId="{1ABEF7F2-747E-4FB1-8276-B106B8AB11BB}" dt="2021-09-02T10:05:56.933" v="610" actId="26606"/>
          <ac:spMkLst>
            <pc:docMk/>
            <pc:sldMk cId="2035207728" sldId="258"/>
            <ac:spMk id="2" creationId="{EAF5512A-BFD9-4E19-86AB-531BC3604343}"/>
          </ac:spMkLst>
        </pc:spChg>
        <pc:spChg chg="del">
          <ac:chgData name="Ana Belén Martínez Sánchez" userId="3d81b508b307f6b5" providerId="LiveId" clId="{1ABEF7F2-747E-4FB1-8276-B106B8AB11BB}" dt="2021-09-02T10:05:52.697" v="609"/>
          <ac:spMkLst>
            <pc:docMk/>
            <pc:sldMk cId="2035207728" sldId="258"/>
            <ac:spMk id="3" creationId="{12DE64EF-F950-4E9D-9D48-D0A5F2C301F2}"/>
          </ac:spMkLst>
        </pc:spChg>
        <pc:spChg chg="add mod">
          <ac:chgData name="Ana Belén Martínez Sánchez" userId="3d81b508b307f6b5" providerId="LiveId" clId="{1ABEF7F2-747E-4FB1-8276-B106B8AB11BB}" dt="2021-09-02T10:06:43.617" v="614" actId="767"/>
          <ac:spMkLst>
            <pc:docMk/>
            <pc:sldMk cId="2035207728" sldId="258"/>
            <ac:spMk id="5" creationId="{F624798D-9A08-4665-A45A-FA8850D52808}"/>
          </ac:spMkLst>
        </pc:spChg>
        <pc:spChg chg="add mod">
          <ac:chgData name="Ana Belén Martínez Sánchez" userId="3d81b508b307f6b5" providerId="LiveId" clId="{1ABEF7F2-747E-4FB1-8276-B106B8AB11BB}" dt="2021-09-02T10:07:21.144" v="635" actId="20577"/>
          <ac:spMkLst>
            <pc:docMk/>
            <pc:sldMk cId="2035207728" sldId="258"/>
            <ac:spMk id="6" creationId="{61DA0702-8974-4CBF-A370-2CFE750C8FE4}"/>
          </ac:spMkLst>
        </pc:spChg>
        <pc:spChg chg="add mod">
          <ac:chgData name="Ana Belén Martínez Sánchez" userId="3d81b508b307f6b5" providerId="LiveId" clId="{1ABEF7F2-747E-4FB1-8276-B106B8AB11BB}" dt="2021-09-02T16:30:11.632" v="643" actId="207"/>
          <ac:spMkLst>
            <pc:docMk/>
            <pc:sldMk cId="2035207728" sldId="258"/>
            <ac:spMk id="7" creationId="{B0A7EEE0-A87F-4903-BBC7-161599C852C3}"/>
          </ac:spMkLst>
        </pc:spChg>
        <pc:spChg chg="add">
          <ac:chgData name="Ana Belén Martínez Sánchez" userId="3d81b508b307f6b5" providerId="LiveId" clId="{1ABEF7F2-747E-4FB1-8276-B106B8AB11BB}" dt="2021-09-02T10:05:56.933" v="610" actId="26606"/>
          <ac:spMkLst>
            <pc:docMk/>
            <pc:sldMk cId="2035207728" sldId="258"/>
            <ac:spMk id="9" creationId="{42A4FC2C-047E-45A5-965D-8E1E3BF09BC6}"/>
          </ac:spMkLst>
        </pc:spChg>
        <pc:picChg chg="add mod">
          <ac:chgData name="Ana Belén Martínez Sánchez" userId="3d81b508b307f6b5" providerId="LiveId" clId="{1ABEF7F2-747E-4FB1-8276-B106B8AB11BB}" dt="2021-09-02T10:06:46.441" v="616" actId="1076"/>
          <ac:picMkLst>
            <pc:docMk/>
            <pc:sldMk cId="2035207728" sldId="258"/>
            <ac:picMk id="4" creationId="{08F64452-CCB6-4F5E-98BA-A68A1FD39B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52BFC-2FF2-4C1C-B219-F3C3BC096B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8F0E6A-0FEE-4F5A-BC7F-2471C1365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A554C1-002C-4119-9774-B0ED610A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8790D-A9CA-4081-A688-0C47908F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E02EFF-BE0F-48AA-AA22-873611D9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5C131-C240-486C-A11A-5E460ECE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B3097E3-C927-4DB7-9A74-03CE3C460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614F4-99DD-476A-91B3-3ABAF88C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3C1CE-59CF-4970-B715-21C759A1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B77E0-2D5D-4DFA-B554-0BAA704B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7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53D7C6-6B30-4B53-B1F2-7D50DC6A5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76AF85-B54A-4010-80D9-21FDF41F7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D530D-921E-4499-8DB7-AAA7077B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AD67F5-9B1A-4C13-8106-D76535E6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AA049D-4D3F-49E8-9CBC-B3A4C56C7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7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1325-8034-4CC9-8586-09974318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36518-0A3A-41F7-9827-340B28722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8BFEE-64D0-436D-92F7-88FB01BC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CBAD7D-FA8A-420D-BF89-6B9C60F1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731F6-F0CC-4E63-A8A6-16B9D8B31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41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D624B5-4780-4BD1-8D3F-DCF8DA10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F764A1-265B-49A0-B17A-A50872779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FC3F7C-C8A7-4C9B-A726-AE181476F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939721-7EAC-4518-B330-2D7B99B4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C2BD44-0AB8-44C7-91E7-08FEFD4D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815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402FB-4D95-4F53-89EF-3E668D59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288FF9-E198-45C2-A8AE-481D58FB9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D80B30-DA77-40D2-9292-AE24656FB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331BF46-1F72-4728-8056-036FEE4D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F7FA58-0517-4CBC-AE11-A1DDA2F8C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846C70-9669-407D-AF52-89598BADB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6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7AE4F8-ADE1-4B76-82E2-E7C31483C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BCED9F-13E4-4E2E-996C-3A1A3BEBD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608CC37-03BC-44BC-A44C-BD6B38DB0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981BBFD-2A45-415F-9F41-8B0D28898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DFE642-DF5D-45F1-8D49-06274378C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382E72-21A8-4658-994D-282D8B0B4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F8CC07-189A-4150-90D3-B97DAA1E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11BF84-E7EB-48BD-92FA-EFE2DF63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875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A02C29-A6A9-42AE-BD4F-A36DB23B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4FCBB0-476A-4B9B-89C4-F1B9821F5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42BCC8-7756-4A8B-933C-B596F7C7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FD6B57A-7F2A-441E-BBB5-F04A815B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581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02F7097-5113-4183-97B2-106A13E00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679D9E-6F89-4EE9-B902-1F8C3FF38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1ED00A-11F5-482E-B083-E2A9F369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844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54D24-BF1F-4C88-9047-5C626DEA5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A90094-940A-41B8-9EC6-4A9E66FCE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7B411E-200F-4776-A2DA-11DF52236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59BEF3-97A0-41CB-8023-CEB5EF42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83EBEA-4EFB-44CC-9880-28BD419C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6932C-B1E9-4693-90B2-A8CF0EE7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375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2B8FC-9983-4E0E-A907-5B22B80D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654954-03FF-4042-B337-F0A571C5B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3B70D6-3184-43B9-A957-DF01C9746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1BA24-5A48-4116-9962-B60572A9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727C95-2872-4D37-BC77-86697189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54CF1C-F7BA-46ED-8313-4E1E300E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49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280820-7D98-43A3-BE50-8E4BD463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587714-B440-493F-9801-31FDCD8E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51BFE-F364-4F1B-847E-C841FF026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55808-5173-4E81-A086-333E87709B4B}" type="datetimeFigureOut">
              <a:rPr lang="es-ES" smtClean="0"/>
              <a:t>02/09/2021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965CF-0AF4-423D-AD25-563AA55F6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3B7AA1-0835-478B-8F90-D0A0388B6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95971-8B68-4D64-8F28-1CD86E916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9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24E861-B874-4715-8E87-8AAEC17ADD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22EB00-1208-40AE-807B-764A3D9B9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57A6E69F-44E0-45F4-B14B-68F433D12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C81B457-F8CD-4771-9BD4-8ECDA3E01BDD}"/>
              </a:ext>
            </a:extLst>
          </p:cNvPr>
          <p:cNvSpPr txBox="1"/>
          <p:nvPr/>
        </p:nvSpPr>
        <p:spPr>
          <a:xfrm>
            <a:off x="5074170" y="353705"/>
            <a:ext cx="63558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Síndrome postvacacional entendido como:</a:t>
            </a:r>
          </a:p>
          <a:p>
            <a:endParaRPr lang="es-ES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Falta de adaptación al trabajo y la rutina al volver de vacaciones.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Puede producir fatiga, estrés, cansancio, </a:t>
            </a:r>
            <a:r>
              <a:rPr lang="es-ES" sz="2400" dirty="0" err="1">
                <a:latin typeface="Aharoni" panose="02010803020104030203" pitchFamily="2" charset="-79"/>
                <a:cs typeface="Aharoni" panose="02010803020104030203" pitchFamily="2" charset="-79"/>
              </a:rPr>
              <a:t>insomnio,o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 irritabilidad, entre otros.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Con una duración de unos días</a:t>
            </a:r>
          </a:p>
        </p:txBody>
      </p:sp>
      <p:pic>
        <p:nvPicPr>
          <p:cNvPr id="8" name="Imagen 7" descr="Hombre estresado trabajando en un equipo portátil">
            <a:extLst>
              <a:ext uri="{FF2B5EF4-FFF2-40B4-BE49-F238E27FC236}">
                <a16:creationId xmlns:a16="http://schemas.microsoft.com/office/drawing/2014/main" id="{0DB1FCEC-392C-4BF7-877A-C9E838E35E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9" y="1122363"/>
            <a:ext cx="3994254" cy="366509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E8206D-3FCA-4AFD-AC85-3A97F3885721}"/>
              </a:ext>
            </a:extLst>
          </p:cNvPr>
          <p:cNvSpPr txBox="1"/>
          <p:nvPr/>
        </p:nvSpPr>
        <p:spPr>
          <a:xfrm>
            <a:off x="4811843" y="3509963"/>
            <a:ext cx="66181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Causas: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Desconexión de obligaciones durante vacaciones.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Mayor dedicación a actividades de ocio en vacaciones.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Disfrute de tiempo con familia y amigos.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Al volver a la rutina, se rompe con este bienestar.</a:t>
            </a:r>
          </a:p>
        </p:txBody>
      </p:sp>
    </p:spTree>
    <p:extLst>
      <p:ext uri="{BB962C8B-B14F-4D97-AF65-F5344CB8AC3E}">
        <p14:creationId xmlns:p14="http://schemas.microsoft.com/office/powerpoint/2010/main" val="2441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9C50E-81F7-42E5-8B24-FBED5AF18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A8FD5-E85D-4F15-BDD5-86A455239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D1F597AA-9FB8-4BDA-8EBE-23F4D6D68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96597DC-6D55-4F3C-AA64-55BF8629636C}"/>
              </a:ext>
            </a:extLst>
          </p:cNvPr>
          <p:cNvSpPr txBox="1"/>
          <p:nvPr/>
        </p:nvSpPr>
        <p:spPr>
          <a:xfrm>
            <a:off x="3987384" y="365125"/>
            <a:ext cx="7366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Como síndrome, </a:t>
            </a:r>
            <a:r>
              <a:rPr lang="es-ES" sz="2400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 EXISTE</a:t>
            </a:r>
            <a:r>
              <a:rPr lang="es-ES" sz="2400" dirty="0">
                <a:latin typeface="Aharoni" panose="02010803020104030203" pitchFamily="2" charset="-79"/>
                <a:cs typeface="Aharoni" panose="02010803020104030203" pitchFamily="2" charset="-79"/>
              </a:rPr>
              <a:t>, se le ha denominado así, sin embargo, es una desadaptación con durabilidad limitada, si persiste durante más de un mes sería conveniente valorar otro problema.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3708BFF-D827-427D-BDDF-C3FBA643F3AD}"/>
              </a:ext>
            </a:extLst>
          </p:cNvPr>
          <p:cNvSpPr txBox="1"/>
          <p:nvPr/>
        </p:nvSpPr>
        <p:spPr>
          <a:xfrm>
            <a:off x="933762" y="4697772"/>
            <a:ext cx="1083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Todas estas actividades lúdicas y que tanto bienestar nos aportan, ¿Sólo nos las podemos permitir en vacaciones? nada más lejos de la realidad, ¿ por qué no permitirse en otros momentos disfrutar igualmente de la vida?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55F4EF-6DFA-406C-B409-20A514142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523" y="2055813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9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8F64452-CCB6-4F5E-98BA-A68A1FD39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24798D-9A08-4665-A45A-FA8850D52808}"/>
              </a:ext>
            </a:extLst>
          </p:cNvPr>
          <p:cNvSpPr txBox="1"/>
          <p:nvPr/>
        </p:nvSpPr>
        <p:spPr>
          <a:xfrm>
            <a:off x="3942413" y="314793"/>
            <a:ext cx="1169233" cy="65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DA0702-8974-4CBF-A370-2CFE750C8FE4}"/>
              </a:ext>
            </a:extLst>
          </p:cNvPr>
          <p:cNvSpPr txBox="1"/>
          <p:nvPr/>
        </p:nvSpPr>
        <p:spPr>
          <a:xfrm>
            <a:off x="4272197" y="134911"/>
            <a:ext cx="7210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Recomendaciones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0A7EEE0-A87F-4903-BBC7-161599C852C3}"/>
              </a:ext>
            </a:extLst>
          </p:cNvPr>
          <p:cNvSpPr txBox="1"/>
          <p:nvPr/>
        </p:nvSpPr>
        <p:spPr>
          <a:xfrm>
            <a:off x="794480" y="1409075"/>
            <a:ext cx="97286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En lugar de postergar esas cosas que nos alegran el día a día, lo podemos introducir en nuestra rutina de forma más sencilla de lo que parece, </a:t>
            </a:r>
          </a:p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por ejemplo: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Levantarse 30 minutos antes para hacer alguna tabla de ejercicios.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Pon tu música favorita de camino al trabajo, si vas en coche, grita a pleno pulmón tu canción favorita.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Pon una fecha concreta para quedar con tu grupo de amistades.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Permítete un capricho a la semana, sea un dulce, un baño, algo que te guste y disfruta ese momento.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Si no puedes quedar con las personas que te apetecería, por lo menos habla con ellas una vez al mes, no pierdas el contacto.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Juega más con tus hijos, igual que en vacaciones.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Pasea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Medita: con 10 minutos de respiración ya has oxigenado tu cuerpo y descansado tu mente.</a:t>
            </a:r>
          </a:p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  <a:p>
            <a:r>
              <a:rPr lang="es-ES" sz="2400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 pequeños placeres realmente no cuestan tanto tiempo, sólo te has de dar permiso.</a:t>
            </a:r>
          </a:p>
        </p:txBody>
      </p:sp>
    </p:spTree>
    <p:extLst>
      <p:ext uri="{BB962C8B-B14F-4D97-AF65-F5344CB8AC3E}">
        <p14:creationId xmlns:p14="http://schemas.microsoft.com/office/powerpoint/2010/main" val="2035207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328</Words>
  <Application>Microsoft Office PowerPoint</Application>
  <PresentationFormat>Panorámica</PresentationFormat>
  <Paragraphs>25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Belén Martínez Sánchez</dc:creator>
  <cp:lastModifiedBy>Ana Belén Martínez Sánchez</cp:lastModifiedBy>
  <cp:revision>1</cp:revision>
  <dcterms:created xsi:type="dcterms:W3CDTF">2021-09-02T07:49:44Z</dcterms:created>
  <dcterms:modified xsi:type="dcterms:W3CDTF">2021-09-02T16:30:30Z</dcterms:modified>
</cp:coreProperties>
</file>